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Lst>
  <p:sldSz cy="5143500" cx="9144000"/>
  <p:notesSz cx="6858000" cy="9144000"/>
  <p:embeddedFontLst>
    <p:embeddedFont>
      <p:font typeface="PT Sans Narrow"/>
      <p:regular r:id="rId10"/>
      <p:bold r:id="rId11"/>
    </p:embeddedFont>
    <p:embeddedFont>
      <p:font typeface="Open Sans"/>
      <p:regular r:id="rId12"/>
      <p:bold r:id="rId13"/>
      <p:italic r:id="rId14"/>
      <p:boldItalic r:id="rId1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11" Type="http://schemas.openxmlformats.org/officeDocument/2006/relationships/font" Target="fonts/PTSansNarrow-bold.fntdata"/><Relationship Id="rId10" Type="http://schemas.openxmlformats.org/officeDocument/2006/relationships/font" Target="fonts/PTSansNarrow-regular.fntdata"/><Relationship Id="rId13" Type="http://schemas.openxmlformats.org/officeDocument/2006/relationships/font" Target="fonts/OpenSans-bold.fntdata"/><Relationship Id="rId12" Type="http://schemas.openxmlformats.org/officeDocument/2006/relationships/font" Target="fonts/OpenSans-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font" Target="fonts/OpenSans-boldItalic.fntdata"/><Relationship Id="rId14" Type="http://schemas.openxmlformats.org/officeDocument/2006/relationships/font" Target="fonts/OpenSans-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 name="Shape 2"/>
        <p:cNvGrpSpPr/>
        <p:nvPr/>
      </p:nvGrpSpPr>
      <p:grpSpPr>
        <a:xfrm>
          <a:off x="0" y="0"/>
          <a:ext cx="0" cy="0"/>
          <a:chOff x="0" y="0"/>
          <a:chExt cx="0" cy="0"/>
        </a:xfrm>
      </p:grpSpPr>
      <p:sp>
        <p:nvSpPr>
          <p:cNvPr id="3" name="Shape 3"/>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med" w="med" type="none"/>
            <a:tailEnd len="med" w="med" type="none"/>
          </a:ln>
        </p:spPr>
      </p:sp>
      <p:sp>
        <p:nvSpPr>
          <p:cNvPr id="4" name="Shape 4"/>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2" name="Shape 62"/>
        <p:cNvGrpSpPr/>
        <p:nvPr/>
      </p:nvGrpSpPr>
      <p:grpSpPr>
        <a:xfrm>
          <a:off x="0" y="0"/>
          <a:ext cx="0" cy="0"/>
          <a:chOff x="0" y="0"/>
          <a:chExt cx="0" cy="0"/>
        </a:xfrm>
      </p:grpSpPr>
      <p:sp>
        <p:nvSpPr>
          <p:cNvPr id="63" name="Shape 63"/>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64" name="Shape 64"/>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68" name="Shape 68"/>
        <p:cNvGrpSpPr/>
        <p:nvPr/>
      </p:nvGrpSpPr>
      <p:grpSpPr>
        <a:xfrm>
          <a:off x="0" y="0"/>
          <a:ext cx="0" cy="0"/>
          <a:chOff x="0" y="0"/>
          <a:chExt cx="0" cy="0"/>
        </a:xfrm>
      </p:grpSpPr>
      <p:sp>
        <p:nvSpPr>
          <p:cNvPr id="69" name="Shape 69"/>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70" name="Shape 70"/>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76" name="Shape 76"/>
        <p:cNvGrpSpPr/>
        <p:nvPr/>
      </p:nvGrpSpPr>
      <p:grpSpPr>
        <a:xfrm>
          <a:off x="0" y="0"/>
          <a:ext cx="0" cy="0"/>
          <a:chOff x="0" y="0"/>
          <a:chExt cx="0" cy="0"/>
        </a:xfrm>
      </p:grpSpPr>
      <p:sp>
        <p:nvSpPr>
          <p:cNvPr id="77" name="Shape 77"/>
          <p:cNvSpPr/>
          <p:nvPr>
            <p:ph idx="2" type="sldImg"/>
          </p:nvPr>
        </p:nvSpPr>
        <p:spPr>
          <a:xfrm>
            <a:off x="381300" y="685800"/>
            <a:ext cx="6096075" cy="3429000"/>
          </a:xfrm>
          <a:custGeom>
            <a:pathLst>
              <a:path extrusionOk="0" h="120000" w="120000">
                <a:moveTo>
                  <a:pt x="0" y="0"/>
                </a:moveTo>
                <a:lnTo>
                  <a:pt x="120000" y="0"/>
                </a:lnTo>
                <a:lnTo>
                  <a:pt x="120000" y="120000"/>
                </a:lnTo>
                <a:lnTo>
                  <a:pt x="0" y="120000"/>
                </a:lnTo>
                <a:close/>
              </a:path>
            </a:pathLst>
          </a:custGeom>
        </p:spPr>
      </p:sp>
      <p:sp>
        <p:nvSpPr>
          <p:cNvPr id="78" name="Shape 7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84" name="Shape 84"/>
        <p:cNvGrpSpPr/>
        <p:nvPr/>
      </p:nvGrpSpPr>
      <p:grpSpPr>
        <a:xfrm>
          <a:off x="0" y="0"/>
          <a:ext cx="0" cy="0"/>
          <a:chOff x="0" y="0"/>
          <a:chExt cx="0" cy="0"/>
        </a:xfrm>
      </p:grpSpPr>
      <p:sp>
        <p:nvSpPr>
          <p:cNvPr id="85" name="Shape 85"/>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86" name="Shape 8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93" name="Shape 93"/>
        <p:cNvGrpSpPr/>
        <p:nvPr/>
      </p:nvGrpSpPr>
      <p:grpSpPr>
        <a:xfrm>
          <a:off x="0" y="0"/>
          <a:ext cx="0" cy="0"/>
          <a:chOff x="0" y="0"/>
          <a:chExt cx="0" cy="0"/>
        </a:xfrm>
      </p:grpSpPr>
      <p:sp>
        <p:nvSpPr>
          <p:cNvPr id="94" name="Shape 94"/>
          <p:cNvSpPr/>
          <p:nvPr>
            <p:ph idx="2" type="sldImg"/>
          </p:nvPr>
        </p:nvSpPr>
        <p:spPr>
          <a:xfrm>
            <a:off x="381300" y="685800"/>
            <a:ext cx="6096000" cy="3429000"/>
          </a:xfrm>
          <a:custGeom>
            <a:pathLst>
              <a:path extrusionOk="0" h="120000" w="120000">
                <a:moveTo>
                  <a:pt x="0" y="0"/>
                </a:moveTo>
                <a:lnTo>
                  <a:pt x="120000" y="0"/>
                </a:lnTo>
                <a:lnTo>
                  <a:pt x="120000" y="120000"/>
                </a:lnTo>
                <a:lnTo>
                  <a:pt x="0" y="120000"/>
                </a:lnTo>
                <a:close/>
              </a:path>
            </a:pathLst>
          </a:custGeom>
        </p:spPr>
      </p:sp>
      <p:sp>
        <p:nvSpPr>
          <p:cNvPr id="95" name="Shape 9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rtl="0">
              <a:spcBef>
                <a:spcPts val="0"/>
              </a:spcBef>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Title slide">
    <p:spTree>
      <p:nvGrpSpPr>
        <p:cNvPr id="9" name="Shape 9"/>
        <p:cNvGrpSpPr/>
        <p:nvPr/>
      </p:nvGrpSpPr>
      <p:grpSpPr>
        <a:xfrm>
          <a:off x="0" y="0"/>
          <a:ext cx="0" cy="0"/>
          <a:chOff x="0" y="0"/>
          <a:chExt cx="0" cy="0"/>
        </a:xfrm>
      </p:grpSpPr>
      <p:cxnSp>
        <p:nvCxnSpPr>
          <p:cNvPr id="10" name="Shape 10"/>
          <p:cNvCxnSpPr/>
          <p:nvPr/>
        </p:nvCxnSpPr>
        <p:spPr>
          <a:xfrm>
            <a:off x="7007735" y="3176887"/>
            <a:ext cx="562199" cy="0"/>
          </a:xfrm>
          <a:prstGeom prst="straightConnector1">
            <a:avLst/>
          </a:prstGeom>
          <a:noFill/>
          <a:ln cap="flat" cmpd="sng" w="76200">
            <a:solidFill>
              <a:schemeClr val="lt2"/>
            </a:solidFill>
            <a:prstDash val="solid"/>
            <a:round/>
            <a:headEnd len="med" w="med" type="none"/>
            <a:tailEnd len="med" w="med" type="none"/>
          </a:ln>
        </p:spPr>
      </p:cxnSp>
      <p:cxnSp>
        <p:nvCxnSpPr>
          <p:cNvPr id="11" name="Shape 11"/>
          <p:cNvCxnSpPr/>
          <p:nvPr/>
        </p:nvCxnSpPr>
        <p:spPr>
          <a:xfrm>
            <a:off x="1575034" y="3158251"/>
            <a:ext cx="562199" cy="0"/>
          </a:xfrm>
          <a:prstGeom prst="straightConnector1">
            <a:avLst/>
          </a:prstGeom>
          <a:noFill/>
          <a:ln cap="flat" cmpd="sng" w="76200">
            <a:solidFill>
              <a:schemeClr val="lt2"/>
            </a:solidFill>
            <a:prstDash val="solid"/>
            <a:round/>
            <a:headEnd len="med" w="med" type="none"/>
            <a:tailEnd len="med" w="med" type="none"/>
          </a:ln>
        </p:spPr>
      </p:cxnSp>
      <p:grpSp>
        <p:nvGrpSpPr>
          <p:cNvPr id="12" name="Shape 12"/>
          <p:cNvGrpSpPr/>
          <p:nvPr/>
        </p:nvGrpSpPr>
        <p:grpSpPr>
          <a:xfrm>
            <a:off x="1004143" y="1022025"/>
            <a:ext cx="7136667" cy="152400"/>
            <a:chOff x="1346428" y="1011300"/>
            <a:chExt cx="6452100" cy="152400"/>
          </a:xfrm>
        </p:grpSpPr>
        <p:cxnSp>
          <p:nvCxnSpPr>
            <p:cNvPr id="13" name="Shape 13"/>
            <p:cNvCxnSpPr/>
            <p:nvPr/>
          </p:nvCxnSpPr>
          <p:spPr>
            <a:xfrm rot="10800000">
              <a:off x="1346428" y="1011300"/>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4" name="Shape 14"/>
            <p:cNvCxnSpPr/>
            <p:nvPr/>
          </p:nvCxnSpPr>
          <p:spPr>
            <a:xfrm rot="10800000">
              <a:off x="1346428" y="1163700"/>
              <a:ext cx="6452100" cy="0"/>
            </a:xfrm>
            <a:prstGeom prst="straightConnector1">
              <a:avLst/>
            </a:prstGeom>
            <a:noFill/>
            <a:ln cap="flat" cmpd="sng" w="9525">
              <a:solidFill>
                <a:schemeClr val="accent3"/>
              </a:solidFill>
              <a:prstDash val="solid"/>
              <a:round/>
              <a:headEnd len="med" w="med" type="none"/>
              <a:tailEnd len="med" w="med" type="none"/>
            </a:ln>
          </p:spPr>
        </p:cxnSp>
      </p:grpSp>
      <p:grpSp>
        <p:nvGrpSpPr>
          <p:cNvPr id="15" name="Shape 15"/>
          <p:cNvGrpSpPr/>
          <p:nvPr/>
        </p:nvGrpSpPr>
        <p:grpSpPr>
          <a:xfrm>
            <a:off x="1004150" y="3969100"/>
            <a:ext cx="7136667" cy="152400"/>
            <a:chOff x="1346435" y="3969087"/>
            <a:chExt cx="6452100" cy="152400"/>
          </a:xfrm>
        </p:grpSpPr>
        <p:cxnSp>
          <p:nvCxnSpPr>
            <p:cNvPr id="16" name="Shape 16"/>
            <p:cNvCxnSpPr/>
            <p:nvPr/>
          </p:nvCxnSpPr>
          <p:spPr>
            <a:xfrm>
              <a:off x="1346435" y="4121487"/>
              <a:ext cx="6452100" cy="0"/>
            </a:xfrm>
            <a:prstGeom prst="straightConnector1">
              <a:avLst/>
            </a:prstGeom>
            <a:noFill/>
            <a:ln cap="flat" cmpd="sng" w="76200">
              <a:solidFill>
                <a:schemeClr val="accent3"/>
              </a:solidFill>
              <a:prstDash val="solid"/>
              <a:round/>
              <a:headEnd len="med" w="med" type="none"/>
              <a:tailEnd len="med" w="med" type="none"/>
            </a:ln>
          </p:spPr>
        </p:cxnSp>
        <p:cxnSp>
          <p:nvCxnSpPr>
            <p:cNvPr id="17" name="Shape 17"/>
            <p:cNvCxnSpPr/>
            <p:nvPr/>
          </p:nvCxnSpPr>
          <p:spPr>
            <a:xfrm>
              <a:off x="1346435" y="3969087"/>
              <a:ext cx="6452100" cy="0"/>
            </a:xfrm>
            <a:prstGeom prst="straightConnector1">
              <a:avLst/>
            </a:prstGeom>
            <a:noFill/>
            <a:ln cap="flat" cmpd="sng" w="9525">
              <a:solidFill>
                <a:schemeClr val="accent3"/>
              </a:solidFill>
              <a:prstDash val="solid"/>
              <a:round/>
              <a:headEnd len="med" w="med" type="none"/>
              <a:tailEnd len="med" w="med" type="none"/>
            </a:ln>
          </p:spPr>
        </p:cxnSp>
      </p:grpSp>
      <p:sp>
        <p:nvSpPr>
          <p:cNvPr id="18" name="Shape 18"/>
          <p:cNvSpPr txBox="1"/>
          <p:nvPr>
            <p:ph type="ctrTitle"/>
          </p:nvPr>
        </p:nvSpPr>
        <p:spPr>
          <a:xfrm>
            <a:off x="1004150" y="1751764"/>
            <a:ext cx="7136700" cy="1022399"/>
          </a:xfrm>
          <a:prstGeom prst="rect">
            <a:avLst/>
          </a:prstGeom>
        </p:spPr>
        <p:txBody>
          <a:bodyPr anchorCtr="0" anchor="b" bIns="91425" lIns="91425" rIns="91425" tIns="91425"/>
          <a:lstStyle>
            <a:lvl1pPr lvl="0" algn="ctr">
              <a:spcBef>
                <a:spcPts val="0"/>
              </a:spcBef>
              <a:buSzPct val="100000"/>
              <a:defRPr sz="5400"/>
            </a:lvl1pPr>
            <a:lvl2pPr lvl="1" algn="ctr">
              <a:spcBef>
                <a:spcPts val="0"/>
              </a:spcBef>
              <a:buSzPct val="100000"/>
              <a:defRPr sz="5400"/>
            </a:lvl2pPr>
            <a:lvl3pPr lvl="2" algn="ctr">
              <a:spcBef>
                <a:spcPts val="0"/>
              </a:spcBef>
              <a:buSzPct val="100000"/>
              <a:defRPr sz="5400"/>
            </a:lvl3pPr>
            <a:lvl4pPr lvl="3" algn="ctr">
              <a:spcBef>
                <a:spcPts val="0"/>
              </a:spcBef>
              <a:buSzPct val="100000"/>
              <a:defRPr sz="5400"/>
            </a:lvl4pPr>
            <a:lvl5pPr lvl="4" algn="ctr">
              <a:spcBef>
                <a:spcPts val="0"/>
              </a:spcBef>
              <a:buSzPct val="100000"/>
              <a:defRPr sz="5400"/>
            </a:lvl5pPr>
            <a:lvl6pPr lvl="5" algn="ctr">
              <a:spcBef>
                <a:spcPts val="0"/>
              </a:spcBef>
              <a:buSzPct val="100000"/>
              <a:defRPr sz="5400"/>
            </a:lvl6pPr>
            <a:lvl7pPr lvl="6" algn="ctr">
              <a:spcBef>
                <a:spcPts val="0"/>
              </a:spcBef>
              <a:buSzPct val="100000"/>
              <a:defRPr sz="5400"/>
            </a:lvl7pPr>
            <a:lvl8pPr lvl="7" algn="ctr">
              <a:spcBef>
                <a:spcPts val="0"/>
              </a:spcBef>
              <a:buSzPct val="100000"/>
              <a:defRPr sz="5400"/>
            </a:lvl8pPr>
            <a:lvl9pPr lvl="8" algn="ctr">
              <a:spcBef>
                <a:spcPts val="0"/>
              </a:spcBef>
              <a:buSzPct val="100000"/>
              <a:defRPr sz="5400"/>
            </a:lvl9pPr>
          </a:lstStyle>
          <a:p/>
        </p:txBody>
      </p:sp>
      <p:sp>
        <p:nvSpPr>
          <p:cNvPr id="19" name="Shape 19"/>
          <p:cNvSpPr txBox="1"/>
          <p:nvPr>
            <p:ph idx="1" type="subTitle"/>
          </p:nvPr>
        </p:nvSpPr>
        <p:spPr>
          <a:xfrm>
            <a:off x="2137225" y="2850039"/>
            <a:ext cx="4870499" cy="7926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400"/>
            </a:lvl1pPr>
            <a:lvl2pPr lvl="1" algn="ctr">
              <a:lnSpc>
                <a:spcPct val="100000"/>
              </a:lnSpc>
              <a:spcBef>
                <a:spcPts val="0"/>
              </a:spcBef>
              <a:spcAft>
                <a:spcPts val="0"/>
              </a:spcAft>
              <a:buSzPct val="100000"/>
              <a:buNone/>
              <a:defRPr sz="2400"/>
            </a:lvl2pPr>
            <a:lvl3pPr lvl="2" algn="ctr">
              <a:lnSpc>
                <a:spcPct val="100000"/>
              </a:lnSpc>
              <a:spcBef>
                <a:spcPts val="0"/>
              </a:spcBef>
              <a:spcAft>
                <a:spcPts val="0"/>
              </a:spcAft>
              <a:buSzPct val="100000"/>
              <a:buNone/>
              <a:defRPr sz="2400"/>
            </a:lvl3pPr>
            <a:lvl4pPr lvl="3" algn="ctr">
              <a:lnSpc>
                <a:spcPct val="100000"/>
              </a:lnSpc>
              <a:spcBef>
                <a:spcPts val="0"/>
              </a:spcBef>
              <a:spcAft>
                <a:spcPts val="0"/>
              </a:spcAft>
              <a:buSzPct val="100000"/>
              <a:buNone/>
              <a:defRPr sz="2400"/>
            </a:lvl4pPr>
            <a:lvl5pPr lvl="4" algn="ctr">
              <a:lnSpc>
                <a:spcPct val="100000"/>
              </a:lnSpc>
              <a:spcBef>
                <a:spcPts val="0"/>
              </a:spcBef>
              <a:spcAft>
                <a:spcPts val="0"/>
              </a:spcAft>
              <a:buSzPct val="100000"/>
              <a:buNone/>
              <a:defRPr sz="2400"/>
            </a:lvl5pPr>
            <a:lvl6pPr lvl="5" algn="ctr">
              <a:lnSpc>
                <a:spcPct val="100000"/>
              </a:lnSpc>
              <a:spcBef>
                <a:spcPts val="0"/>
              </a:spcBef>
              <a:spcAft>
                <a:spcPts val="0"/>
              </a:spcAft>
              <a:buSzPct val="100000"/>
              <a:buNone/>
              <a:defRPr sz="2400"/>
            </a:lvl6pPr>
            <a:lvl7pPr lvl="6" algn="ctr">
              <a:lnSpc>
                <a:spcPct val="100000"/>
              </a:lnSpc>
              <a:spcBef>
                <a:spcPts val="0"/>
              </a:spcBef>
              <a:spcAft>
                <a:spcPts val="0"/>
              </a:spcAft>
              <a:buSzPct val="100000"/>
              <a:buNone/>
              <a:defRPr sz="2400"/>
            </a:lvl7pPr>
            <a:lvl8pPr lvl="7" algn="ctr">
              <a:lnSpc>
                <a:spcPct val="100000"/>
              </a:lnSpc>
              <a:spcBef>
                <a:spcPts val="0"/>
              </a:spcBef>
              <a:spcAft>
                <a:spcPts val="0"/>
              </a:spcAft>
              <a:buSzPct val="100000"/>
              <a:buNone/>
              <a:defRPr sz="2400"/>
            </a:lvl8pPr>
            <a:lvl9pPr lvl="8" algn="ctr">
              <a:lnSpc>
                <a:spcPct val="100000"/>
              </a:lnSpc>
              <a:spcBef>
                <a:spcPts val="0"/>
              </a:spcBef>
              <a:spcAft>
                <a:spcPts val="0"/>
              </a:spcAft>
              <a:buSzPct val="100000"/>
              <a:buNone/>
              <a:defRPr sz="2400"/>
            </a:lvl9pPr>
          </a:lstStyle>
          <a:p/>
        </p:txBody>
      </p:sp>
      <p:sp>
        <p:nvSpPr>
          <p:cNvPr id="20" name="Shape 20"/>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Section header">
    <p:spTree>
      <p:nvGrpSpPr>
        <p:cNvPr id="21" name="Shape 21"/>
        <p:cNvGrpSpPr/>
        <p:nvPr/>
      </p:nvGrpSpPr>
      <p:grpSpPr>
        <a:xfrm>
          <a:off x="0" y="0"/>
          <a:ext cx="0" cy="0"/>
          <a:chOff x="0" y="0"/>
          <a:chExt cx="0" cy="0"/>
        </a:xfrm>
      </p:grpSpPr>
      <p:sp>
        <p:nvSpPr>
          <p:cNvPr id="22" name="Shape 22"/>
          <p:cNvSpPr/>
          <p:nvPr/>
        </p:nvSpPr>
        <p:spPr>
          <a:xfrm>
            <a:off x="-50" y="2571900"/>
            <a:ext cx="9144000" cy="25716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3" name="Shape 23"/>
          <p:cNvSpPr txBox="1"/>
          <p:nvPr>
            <p:ph type="title"/>
          </p:nvPr>
        </p:nvSpPr>
        <p:spPr>
          <a:xfrm>
            <a:off x="311700" y="814800"/>
            <a:ext cx="8571300" cy="942000"/>
          </a:xfrm>
          <a:prstGeom prst="rect">
            <a:avLst/>
          </a:prstGeom>
        </p:spPr>
        <p:txBody>
          <a:bodyPr anchorCtr="0" anchor="ctr"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24" name="Shape 2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
  <p:cSld name="Title and body">
    <p:spTree>
      <p:nvGrpSpPr>
        <p:cNvPr id="25" name="Shape 25"/>
        <p:cNvGrpSpPr/>
        <p:nvPr/>
      </p:nvGrpSpPr>
      <p:grpSpPr>
        <a:xfrm>
          <a:off x="0" y="0"/>
          <a:ext cx="0" cy="0"/>
          <a:chOff x="0" y="0"/>
          <a:chExt cx="0" cy="0"/>
        </a:xfrm>
      </p:grpSpPr>
      <p:sp>
        <p:nvSpPr>
          <p:cNvPr id="26" name="Shape 26"/>
          <p:cNvSpPr/>
          <p:nvPr/>
        </p:nvSpPr>
        <p:spPr>
          <a:xfrm>
            <a:off x="-75" y="5045700"/>
            <a:ext cx="9144000" cy="97800"/>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sp>
        <p:nvSpPr>
          <p:cNvPr id="27" name="Shape 27"/>
          <p:cNvSpPr txBox="1"/>
          <p:nvPr>
            <p:ph type="title"/>
          </p:nvPr>
        </p:nvSpPr>
        <p:spPr>
          <a:xfrm>
            <a:off x="311700" y="445025"/>
            <a:ext cx="8520599" cy="7073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8" name="Shape 28"/>
          <p:cNvSpPr txBox="1"/>
          <p:nvPr>
            <p:ph idx="1" type="body"/>
          </p:nvPr>
        </p:nvSpPr>
        <p:spPr>
          <a:xfrm>
            <a:off x="311700" y="1266325"/>
            <a:ext cx="8520599" cy="3302700"/>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29" name="Shape 2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ColTx">
  <p:cSld name="Title and two columns">
    <p:spTree>
      <p:nvGrpSpPr>
        <p:cNvPr id="30" name="Shape 30"/>
        <p:cNvGrpSpPr/>
        <p:nvPr/>
      </p:nvGrpSpPr>
      <p:grpSpPr>
        <a:xfrm>
          <a:off x="0" y="0"/>
          <a:ext cx="0" cy="0"/>
          <a:chOff x="0" y="0"/>
          <a:chExt cx="0" cy="0"/>
        </a:xfrm>
      </p:grpSpPr>
      <p:sp>
        <p:nvSpPr>
          <p:cNvPr id="31" name="Shape 31"/>
          <p:cNvSpPr txBox="1"/>
          <p:nvPr>
            <p:ph type="title"/>
          </p:nvPr>
        </p:nvSpPr>
        <p:spPr>
          <a:xfrm>
            <a:off x="311700" y="445025"/>
            <a:ext cx="8520599" cy="7073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2" name="Shape 32"/>
          <p:cNvSpPr txBox="1"/>
          <p:nvPr>
            <p:ph idx="1" type="body"/>
          </p:nvPr>
        </p:nvSpPr>
        <p:spPr>
          <a:xfrm>
            <a:off x="311700" y="1266175"/>
            <a:ext cx="3999899"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3" name="Shape 33"/>
          <p:cNvSpPr txBox="1"/>
          <p:nvPr>
            <p:ph idx="2" type="body"/>
          </p:nvPr>
        </p:nvSpPr>
        <p:spPr>
          <a:xfrm>
            <a:off x="4832400" y="1266175"/>
            <a:ext cx="3999899" cy="3302700"/>
          </a:xfrm>
          <a:prstGeom prst="rect">
            <a:avLst/>
          </a:prstGeom>
        </p:spPr>
        <p:txBody>
          <a:bodyPr anchorCtr="0" anchor="t" bIns="91425" lIns="91425" rIns="91425" tIns="91425"/>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34" name="Shape 3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Title only">
    <p:spTree>
      <p:nvGrpSpPr>
        <p:cNvPr id="35" name="Shape 35"/>
        <p:cNvGrpSpPr/>
        <p:nvPr/>
      </p:nvGrpSpPr>
      <p:grpSpPr>
        <a:xfrm>
          <a:off x="0" y="0"/>
          <a:ext cx="0" cy="0"/>
          <a:chOff x="0" y="0"/>
          <a:chExt cx="0" cy="0"/>
        </a:xfrm>
      </p:grpSpPr>
      <p:sp>
        <p:nvSpPr>
          <p:cNvPr id="36" name="Shape 36"/>
          <p:cNvSpPr txBox="1"/>
          <p:nvPr>
            <p:ph type="title"/>
          </p:nvPr>
        </p:nvSpPr>
        <p:spPr>
          <a:xfrm>
            <a:off x="311700" y="445025"/>
            <a:ext cx="8520599" cy="707399"/>
          </a:xfrm>
          <a:prstGeom prst="rect">
            <a:avLst/>
          </a:prstGeom>
        </p:spPr>
        <p:txBody>
          <a:bodyPr anchorCtr="0" anchor="t" bIns="91425" lIns="91425" rIns="91425" tIns="91425"/>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p:txBody>
      </p:sp>
      <p:sp>
        <p:nvSpPr>
          <p:cNvPr id="37" name="Shape 37"/>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One column text">
    <p:spTree>
      <p:nvGrpSpPr>
        <p:cNvPr id="38" name="Shape 38"/>
        <p:cNvGrpSpPr/>
        <p:nvPr/>
      </p:nvGrpSpPr>
      <p:grpSpPr>
        <a:xfrm>
          <a:off x="0" y="0"/>
          <a:ext cx="0" cy="0"/>
          <a:chOff x="0" y="0"/>
          <a:chExt cx="0" cy="0"/>
        </a:xfrm>
      </p:grpSpPr>
      <p:sp>
        <p:nvSpPr>
          <p:cNvPr id="39" name="Shape 39"/>
          <p:cNvSpPr txBox="1"/>
          <p:nvPr>
            <p:ph type="title"/>
          </p:nvPr>
        </p:nvSpPr>
        <p:spPr>
          <a:xfrm>
            <a:off x="311700" y="555600"/>
            <a:ext cx="2807999" cy="755699"/>
          </a:xfrm>
          <a:prstGeom prst="rect">
            <a:avLst/>
          </a:prstGeom>
        </p:spPr>
        <p:txBody>
          <a:bodyPr anchorCtr="0" anchor="b" bIns="91425" lIns="91425" rIns="91425" tIns="91425"/>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p:txBody>
      </p:sp>
      <p:sp>
        <p:nvSpPr>
          <p:cNvPr id="40" name="Shape 40"/>
          <p:cNvSpPr txBox="1"/>
          <p:nvPr>
            <p:ph idx="1" type="body"/>
          </p:nvPr>
        </p:nvSpPr>
        <p:spPr>
          <a:xfrm>
            <a:off x="311700" y="1389600"/>
            <a:ext cx="2807999" cy="3179400"/>
          </a:xfrm>
          <a:prstGeom prst="rect">
            <a:avLst/>
          </a:prstGeom>
        </p:spPr>
        <p:txBody>
          <a:bodyPr anchorCtr="0" anchor="t" bIns="91425" lIns="91425" rIns="91425" tIns="91425"/>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p:txBody>
      </p:sp>
      <p:sp>
        <p:nvSpPr>
          <p:cNvPr id="41" name="Shape 4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Main point">
    <p:bg>
      <p:bgPr>
        <a:solidFill>
          <a:schemeClr val="accent6"/>
        </a:solidFill>
      </p:bgPr>
    </p:bg>
    <p:spTree>
      <p:nvGrpSpPr>
        <p:cNvPr id="42" name="Shape 42"/>
        <p:cNvGrpSpPr/>
        <p:nvPr/>
      </p:nvGrpSpPr>
      <p:grpSpPr>
        <a:xfrm>
          <a:off x="0" y="0"/>
          <a:ext cx="0" cy="0"/>
          <a:chOff x="0" y="0"/>
          <a:chExt cx="0" cy="0"/>
        </a:xfrm>
      </p:grpSpPr>
      <p:sp>
        <p:nvSpPr>
          <p:cNvPr id="43" name="Shape 43"/>
          <p:cNvSpPr txBox="1"/>
          <p:nvPr>
            <p:ph type="title"/>
          </p:nvPr>
        </p:nvSpPr>
        <p:spPr>
          <a:xfrm>
            <a:off x="490250" y="526350"/>
            <a:ext cx="5613599" cy="4090800"/>
          </a:xfrm>
          <a:prstGeom prst="rect">
            <a:avLst/>
          </a:prstGeom>
        </p:spPr>
        <p:txBody>
          <a:bodyPr anchorCtr="0" anchor="ctr" bIns="91425" lIns="91425" rIns="91425" tIns="91425"/>
          <a:lstStyle>
            <a:lvl1pPr lvl="0">
              <a:spcBef>
                <a:spcPts val="0"/>
              </a:spcBef>
              <a:buClr>
                <a:schemeClr val="dk2"/>
              </a:buClr>
              <a:buSzPct val="100000"/>
              <a:defRPr b="0" sz="5400">
                <a:solidFill>
                  <a:schemeClr val="dk2"/>
                </a:solidFill>
              </a:defRPr>
            </a:lvl1pPr>
            <a:lvl2pPr lvl="1">
              <a:spcBef>
                <a:spcPts val="0"/>
              </a:spcBef>
              <a:buClr>
                <a:schemeClr val="dk2"/>
              </a:buClr>
              <a:buSzPct val="100000"/>
              <a:defRPr b="0" sz="5400">
                <a:solidFill>
                  <a:schemeClr val="dk2"/>
                </a:solidFill>
              </a:defRPr>
            </a:lvl2pPr>
            <a:lvl3pPr lvl="2">
              <a:spcBef>
                <a:spcPts val="0"/>
              </a:spcBef>
              <a:buClr>
                <a:schemeClr val="dk2"/>
              </a:buClr>
              <a:buSzPct val="100000"/>
              <a:defRPr b="0" sz="5400">
                <a:solidFill>
                  <a:schemeClr val="dk2"/>
                </a:solidFill>
              </a:defRPr>
            </a:lvl3pPr>
            <a:lvl4pPr lvl="3">
              <a:spcBef>
                <a:spcPts val="0"/>
              </a:spcBef>
              <a:buClr>
                <a:schemeClr val="dk2"/>
              </a:buClr>
              <a:buSzPct val="100000"/>
              <a:defRPr b="0" sz="5400">
                <a:solidFill>
                  <a:schemeClr val="dk2"/>
                </a:solidFill>
              </a:defRPr>
            </a:lvl4pPr>
            <a:lvl5pPr lvl="4">
              <a:spcBef>
                <a:spcPts val="0"/>
              </a:spcBef>
              <a:buClr>
                <a:schemeClr val="dk2"/>
              </a:buClr>
              <a:buSzPct val="100000"/>
              <a:defRPr b="0" sz="5400">
                <a:solidFill>
                  <a:schemeClr val="dk2"/>
                </a:solidFill>
              </a:defRPr>
            </a:lvl5pPr>
            <a:lvl6pPr lvl="5">
              <a:spcBef>
                <a:spcPts val="0"/>
              </a:spcBef>
              <a:buClr>
                <a:schemeClr val="dk2"/>
              </a:buClr>
              <a:buSzPct val="100000"/>
              <a:defRPr b="0" sz="5400">
                <a:solidFill>
                  <a:schemeClr val="dk2"/>
                </a:solidFill>
              </a:defRPr>
            </a:lvl6pPr>
            <a:lvl7pPr lvl="6">
              <a:spcBef>
                <a:spcPts val="0"/>
              </a:spcBef>
              <a:buClr>
                <a:schemeClr val="dk2"/>
              </a:buClr>
              <a:buSzPct val="100000"/>
              <a:defRPr b="0" sz="5400">
                <a:solidFill>
                  <a:schemeClr val="dk2"/>
                </a:solidFill>
              </a:defRPr>
            </a:lvl7pPr>
            <a:lvl8pPr lvl="7">
              <a:spcBef>
                <a:spcPts val="0"/>
              </a:spcBef>
              <a:buClr>
                <a:schemeClr val="dk2"/>
              </a:buClr>
              <a:buSzPct val="100000"/>
              <a:defRPr b="0" sz="5400">
                <a:solidFill>
                  <a:schemeClr val="dk2"/>
                </a:solidFill>
              </a:defRPr>
            </a:lvl8pPr>
            <a:lvl9pPr lvl="8">
              <a:spcBef>
                <a:spcPts val="0"/>
              </a:spcBef>
              <a:buClr>
                <a:schemeClr val="dk2"/>
              </a:buClr>
              <a:buSzPct val="100000"/>
              <a:defRPr b="0" sz="5400">
                <a:solidFill>
                  <a:schemeClr val="dk2"/>
                </a:solidFill>
              </a:defRPr>
            </a:lvl9pPr>
          </a:lstStyle>
          <a:p/>
        </p:txBody>
      </p:sp>
      <p:sp>
        <p:nvSpPr>
          <p:cNvPr id="44" name="Shape 4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Section title and description">
    <p:spTree>
      <p:nvGrpSpPr>
        <p:cNvPr id="45" name="Shape 45"/>
        <p:cNvGrpSpPr/>
        <p:nvPr/>
      </p:nvGrpSpPr>
      <p:grpSpPr>
        <a:xfrm>
          <a:off x="0" y="0"/>
          <a:ext cx="0" cy="0"/>
          <a:chOff x="0" y="0"/>
          <a:chExt cx="0" cy="0"/>
        </a:xfrm>
      </p:grpSpPr>
      <p:sp>
        <p:nvSpPr>
          <p:cNvPr id="46" name="Shape 46"/>
          <p:cNvSpPr/>
          <p:nvPr/>
        </p:nvSpPr>
        <p:spPr>
          <a:xfrm>
            <a:off x="4572000" y="0"/>
            <a:ext cx="4572000" cy="5143499"/>
          </a:xfrm>
          <a:prstGeom prst="rect">
            <a:avLst/>
          </a:prstGeom>
          <a:solidFill>
            <a:schemeClr val="accent3"/>
          </a:solidFill>
          <a:ln>
            <a:noFill/>
          </a:ln>
        </p:spPr>
        <p:txBody>
          <a:bodyPr anchorCtr="0" anchor="ctr" bIns="91425" lIns="91425" rIns="91425" tIns="91425">
            <a:noAutofit/>
          </a:bodyPr>
          <a:lstStyle/>
          <a:p>
            <a:pPr lvl="0">
              <a:spcBef>
                <a:spcPts val="0"/>
              </a:spcBef>
              <a:buNone/>
            </a:pPr>
            <a:r>
              <a:t/>
            </a:r>
            <a:endParaRPr/>
          </a:p>
        </p:txBody>
      </p:sp>
      <p:cxnSp>
        <p:nvCxnSpPr>
          <p:cNvPr id="47" name="Shape 47"/>
          <p:cNvCxnSpPr/>
          <p:nvPr/>
        </p:nvCxnSpPr>
        <p:spPr>
          <a:xfrm>
            <a:off x="5029675" y="4495500"/>
            <a:ext cx="468300" cy="0"/>
          </a:xfrm>
          <a:prstGeom prst="straightConnector1">
            <a:avLst/>
          </a:prstGeom>
          <a:noFill/>
          <a:ln cap="flat" cmpd="sng" w="19050">
            <a:solidFill>
              <a:schemeClr val="lt1"/>
            </a:solidFill>
            <a:prstDash val="solid"/>
            <a:round/>
            <a:headEnd len="med" w="med" type="none"/>
            <a:tailEnd len="med" w="med" type="none"/>
          </a:ln>
        </p:spPr>
      </p:cxnSp>
      <p:sp>
        <p:nvSpPr>
          <p:cNvPr id="48" name="Shape 48"/>
          <p:cNvSpPr txBox="1"/>
          <p:nvPr>
            <p:ph type="title"/>
          </p:nvPr>
        </p:nvSpPr>
        <p:spPr>
          <a:xfrm>
            <a:off x="265500" y="1039675"/>
            <a:ext cx="4045199" cy="1675800"/>
          </a:xfrm>
          <a:prstGeom prst="rect">
            <a:avLst/>
          </a:prstGeom>
        </p:spPr>
        <p:txBody>
          <a:bodyPr anchorCtr="0" anchor="b" bIns="91425" lIns="91425" rIns="91425" tIns="91425"/>
          <a:lstStyle>
            <a:lvl1pPr lvl="0" algn="ctr">
              <a:spcBef>
                <a:spcPts val="0"/>
              </a:spcBef>
              <a:buSzPct val="100000"/>
              <a:defRPr sz="4200"/>
            </a:lvl1pPr>
            <a:lvl2pPr lvl="1" algn="ctr">
              <a:spcBef>
                <a:spcPts val="0"/>
              </a:spcBef>
              <a:buSzPct val="100000"/>
              <a:defRPr sz="4200"/>
            </a:lvl2pPr>
            <a:lvl3pPr lvl="2" algn="ctr">
              <a:spcBef>
                <a:spcPts val="0"/>
              </a:spcBef>
              <a:buSzPct val="100000"/>
              <a:defRPr sz="4200"/>
            </a:lvl3pPr>
            <a:lvl4pPr lvl="3" algn="ctr">
              <a:spcBef>
                <a:spcPts val="0"/>
              </a:spcBef>
              <a:buSzPct val="100000"/>
              <a:defRPr sz="4200"/>
            </a:lvl4pPr>
            <a:lvl5pPr lvl="4" algn="ctr">
              <a:spcBef>
                <a:spcPts val="0"/>
              </a:spcBef>
              <a:buSzPct val="100000"/>
              <a:defRPr sz="4200"/>
            </a:lvl5pPr>
            <a:lvl6pPr lvl="5" algn="ctr">
              <a:spcBef>
                <a:spcPts val="0"/>
              </a:spcBef>
              <a:buSzPct val="100000"/>
              <a:defRPr sz="4200"/>
            </a:lvl6pPr>
            <a:lvl7pPr lvl="6" algn="ctr">
              <a:spcBef>
                <a:spcPts val="0"/>
              </a:spcBef>
              <a:buSzPct val="100000"/>
              <a:defRPr sz="4200"/>
            </a:lvl7pPr>
            <a:lvl8pPr lvl="7" algn="ctr">
              <a:spcBef>
                <a:spcPts val="0"/>
              </a:spcBef>
              <a:buSzPct val="100000"/>
              <a:defRPr sz="4200"/>
            </a:lvl8pPr>
            <a:lvl9pPr lvl="8" algn="ctr">
              <a:spcBef>
                <a:spcPts val="0"/>
              </a:spcBef>
              <a:buSzPct val="100000"/>
              <a:defRPr sz="4200"/>
            </a:lvl9pPr>
          </a:lstStyle>
          <a:p/>
        </p:txBody>
      </p:sp>
      <p:sp>
        <p:nvSpPr>
          <p:cNvPr id="49" name="Shape 49"/>
          <p:cNvSpPr txBox="1"/>
          <p:nvPr>
            <p:ph idx="1" type="subTitle"/>
          </p:nvPr>
        </p:nvSpPr>
        <p:spPr>
          <a:xfrm>
            <a:off x="265500" y="2726875"/>
            <a:ext cx="4045199" cy="1235100"/>
          </a:xfrm>
          <a:prstGeom prst="rect">
            <a:avLst/>
          </a:prstGeom>
        </p:spPr>
        <p:txBody>
          <a:bodyPr anchorCtr="0" anchor="t" bIns="91425" lIns="91425" rIns="91425" tIns="91425"/>
          <a:lstStyle>
            <a:lvl1pPr lvl="0" algn="ctr">
              <a:lnSpc>
                <a:spcPct val="100000"/>
              </a:lnSpc>
              <a:spcBef>
                <a:spcPts val="0"/>
              </a:spcBef>
              <a:spcAft>
                <a:spcPts val="0"/>
              </a:spcAft>
              <a:buSzPct val="100000"/>
              <a:buNone/>
              <a:defRPr sz="2100"/>
            </a:lvl1pPr>
            <a:lvl2pPr lvl="1" algn="ctr">
              <a:lnSpc>
                <a:spcPct val="100000"/>
              </a:lnSpc>
              <a:spcBef>
                <a:spcPts val="0"/>
              </a:spcBef>
              <a:spcAft>
                <a:spcPts val="0"/>
              </a:spcAft>
              <a:buSzPct val="100000"/>
              <a:buNone/>
              <a:defRPr sz="2100"/>
            </a:lvl2pPr>
            <a:lvl3pPr lvl="2" algn="ctr">
              <a:lnSpc>
                <a:spcPct val="100000"/>
              </a:lnSpc>
              <a:spcBef>
                <a:spcPts val="0"/>
              </a:spcBef>
              <a:spcAft>
                <a:spcPts val="0"/>
              </a:spcAft>
              <a:buSzPct val="100000"/>
              <a:buNone/>
              <a:defRPr sz="2100"/>
            </a:lvl3pPr>
            <a:lvl4pPr lvl="3" algn="ctr">
              <a:lnSpc>
                <a:spcPct val="100000"/>
              </a:lnSpc>
              <a:spcBef>
                <a:spcPts val="0"/>
              </a:spcBef>
              <a:spcAft>
                <a:spcPts val="0"/>
              </a:spcAft>
              <a:buSzPct val="100000"/>
              <a:buNone/>
              <a:defRPr sz="2100"/>
            </a:lvl4pPr>
            <a:lvl5pPr lvl="4" algn="ctr">
              <a:lnSpc>
                <a:spcPct val="100000"/>
              </a:lnSpc>
              <a:spcBef>
                <a:spcPts val="0"/>
              </a:spcBef>
              <a:spcAft>
                <a:spcPts val="0"/>
              </a:spcAft>
              <a:buSzPct val="100000"/>
              <a:buNone/>
              <a:defRPr sz="2100"/>
            </a:lvl5pPr>
            <a:lvl6pPr lvl="5" algn="ctr">
              <a:lnSpc>
                <a:spcPct val="100000"/>
              </a:lnSpc>
              <a:spcBef>
                <a:spcPts val="0"/>
              </a:spcBef>
              <a:spcAft>
                <a:spcPts val="0"/>
              </a:spcAft>
              <a:buSzPct val="100000"/>
              <a:buNone/>
              <a:defRPr sz="2100"/>
            </a:lvl6pPr>
            <a:lvl7pPr lvl="6" algn="ctr">
              <a:lnSpc>
                <a:spcPct val="100000"/>
              </a:lnSpc>
              <a:spcBef>
                <a:spcPts val="0"/>
              </a:spcBef>
              <a:spcAft>
                <a:spcPts val="0"/>
              </a:spcAft>
              <a:buSzPct val="100000"/>
              <a:buNone/>
              <a:defRPr sz="2100"/>
            </a:lvl7pPr>
            <a:lvl8pPr lvl="7" algn="ctr">
              <a:lnSpc>
                <a:spcPct val="100000"/>
              </a:lnSpc>
              <a:spcBef>
                <a:spcPts val="0"/>
              </a:spcBef>
              <a:spcAft>
                <a:spcPts val="0"/>
              </a:spcAft>
              <a:buSzPct val="100000"/>
              <a:buNone/>
              <a:defRPr sz="2100"/>
            </a:lvl8pPr>
            <a:lvl9pPr lvl="8" algn="ctr">
              <a:lnSpc>
                <a:spcPct val="100000"/>
              </a:lnSpc>
              <a:spcBef>
                <a:spcPts val="0"/>
              </a:spcBef>
              <a:spcAft>
                <a:spcPts val="0"/>
              </a:spcAft>
              <a:buSzPct val="100000"/>
              <a:buNone/>
              <a:defRPr sz="2100"/>
            </a:lvl9pPr>
          </a:lstStyle>
          <a:p/>
        </p:txBody>
      </p:sp>
      <p:sp>
        <p:nvSpPr>
          <p:cNvPr id="50" name="Shape 50"/>
          <p:cNvSpPr txBox="1"/>
          <p:nvPr>
            <p:ph idx="2" type="body"/>
          </p:nvPr>
        </p:nvSpPr>
        <p:spPr>
          <a:xfrm>
            <a:off x="4939500" y="724200"/>
            <a:ext cx="3837000" cy="3695099"/>
          </a:xfrm>
          <a:prstGeom prst="rect">
            <a:avLst/>
          </a:prstGeom>
        </p:spPr>
        <p:txBody>
          <a:bodyPr anchorCtr="0" anchor="ctr" bIns="91425" lIns="91425" rIns="91425" tIns="91425"/>
          <a:lstStyle>
            <a:lvl1pPr lvl="0">
              <a:spcBef>
                <a:spcPts val="0"/>
              </a:spcBef>
              <a:buClr>
                <a:schemeClr val="lt1"/>
              </a:buClr>
              <a:defRPr>
                <a:solidFill>
                  <a:schemeClr val="lt1"/>
                </a:solidFill>
              </a:defRPr>
            </a:lvl1pPr>
            <a:lvl2pPr lvl="1">
              <a:spcBef>
                <a:spcPts val="0"/>
              </a:spcBef>
              <a:buClr>
                <a:schemeClr val="lt1"/>
              </a:buClr>
              <a:defRPr>
                <a:solidFill>
                  <a:schemeClr val="lt1"/>
                </a:solidFill>
              </a:defRPr>
            </a:lvl2pPr>
            <a:lvl3pPr lvl="2">
              <a:spcBef>
                <a:spcPts val="0"/>
              </a:spcBef>
              <a:buClr>
                <a:schemeClr val="lt1"/>
              </a:buClr>
              <a:defRPr>
                <a:solidFill>
                  <a:schemeClr val="lt1"/>
                </a:solidFill>
              </a:defRPr>
            </a:lvl3pPr>
            <a:lvl4pPr lvl="3">
              <a:spcBef>
                <a:spcPts val="0"/>
              </a:spcBef>
              <a:buClr>
                <a:schemeClr val="lt1"/>
              </a:buClr>
              <a:defRPr>
                <a:solidFill>
                  <a:schemeClr val="lt1"/>
                </a:solidFill>
              </a:defRPr>
            </a:lvl4pPr>
            <a:lvl5pPr lvl="4">
              <a:spcBef>
                <a:spcPts val="0"/>
              </a:spcBef>
              <a:buClr>
                <a:schemeClr val="lt1"/>
              </a:buClr>
              <a:defRPr>
                <a:solidFill>
                  <a:schemeClr val="lt1"/>
                </a:solidFill>
              </a:defRPr>
            </a:lvl5pPr>
            <a:lvl6pPr lvl="5">
              <a:spcBef>
                <a:spcPts val="0"/>
              </a:spcBef>
              <a:buClr>
                <a:schemeClr val="lt1"/>
              </a:buClr>
              <a:defRPr>
                <a:solidFill>
                  <a:schemeClr val="lt1"/>
                </a:solidFill>
              </a:defRPr>
            </a:lvl6pPr>
            <a:lvl7pPr lvl="6">
              <a:spcBef>
                <a:spcPts val="0"/>
              </a:spcBef>
              <a:buClr>
                <a:schemeClr val="lt1"/>
              </a:buClr>
              <a:defRPr>
                <a:solidFill>
                  <a:schemeClr val="lt1"/>
                </a:solidFill>
              </a:defRPr>
            </a:lvl7pPr>
            <a:lvl8pPr lvl="7">
              <a:spcBef>
                <a:spcPts val="0"/>
              </a:spcBef>
              <a:buClr>
                <a:schemeClr val="lt1"/>
              </a:buClr>
              <a:defRPr>
                <a:solidFill>
                  <a:schemeClr val="lt1"/>
                </a:solidFill>
              </a:defRPr>
            </a:lvl8pPr>
            <a:lvl9pPr lvl="8">
              <a:spcBef>
                <a:spcPts val="0"/>
              </a:spcBef>
              <a:buClr>
                <a:schemeClr val="lt1"/>
              </a:buClr>
              <a:defRPr>
                <a:solidFill>
                  <a:schemeClr val="lt1"/>
                </a:solidFill>
              </a:defRPr>
            </a:lvl9pPr>
          </a:lstStyle>
          <a:p/>
        </p:txBody>
      </p:sp>
      <p:sp>
        <p:nvSpPr>
          <p:cNvPr id="51" name="Shape 5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solidFill>
                  <a:schemeClr val="lt1"/>
                </a:solidFill>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Caption">
    <p:spTree>
      <p:nvGrpSpPr>
        <p:cNvPr id="52" name="Shape 52"/>
        <p:cNvGrpSpPr/>
        <p:nvPr/>
      </p:nvGrpSpPr>
      <p:grpSpPr>
        <a:xfrm>
          <a:off x="0" y="0"/>
          <a:ext cx="0" cy="0"/>
          <a:chOff x="0" y="0"/>
          <a:chExt cx="0" cy="0"/>
        </a:xfrm>
      </p:grpSpPr>
      <p:sp>
        <p:nvSpPr>
          <p:cNvPr id="53" name="Shape 53"/>
          <p:cNvSpPr txBox="1"/>
          <p:nvPr>
            <p:ph idx="1" type="body"/>
          </p:nvPr>
        </p:nvSpPr>
        <p:spPr>
          <a:xfrm>
            <a:off x="311700" y="4230725"/>
            <a:ext cx="5998800" cy="598799"/>
          </a:xfrm>
          <a:prstGeom prst="rect">
            <a:avLst/>
          </a:prstGeom>
        </p:spPr>
        <p:txBody>
          <a:bodyPr anchorCtr="0" anchor="ctr" bIns="91425" lIns="91425" rIns="91425" tIns="91425"/>
          <a:lstStyle>
            <a:lvl1pPr lvl="0">
              <a:lnSpc>
                <a:spcPct val="100000"/>
              </a:lnSpc>
              <a:spcBef>
                <a:spcPts val="0"/>
              </a:spcBef>
              <a:spcAft>
                <a:spcPts val="0"/>
              </a:spcAft>
              <a:buSzPct val="100000"/>
              <a:buFont typeface="PT Sans Narrow"/>
              <a:buNone/>
              <a:defRPr sz="2400">
                <a:latin typeface="PT Sans Narrow"/>
                <a:ea typeface="PT Sans Narrow"/>
                <a:cs typeface="PT Sans Narrow"/>
                <a:sym typeface="PT Sans Narrow"/>
              </a:defRPr>
            </a:lvl1pPr>
          </a:lstStyle>
          <a:p/>
        </p:txBody>
      </p:sp>
      <p:sp>
        <p:nvSpPr>
          <p:cNvPr id="54" name="Shape 54"/>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name="Big number">
    <p:spTree>
      <p:nvGrpSpPr>
        <p:cNvPr id="55" name="Shape 55"/>
        <p:cNvGrpSpPr/>
        <p:nvPr/>
      </p:nvGrpSpPr>
      <p:grpSpPr>
        <a:xfrm>
          <a:off x="0" y="0"/>
          <a:ext cx="0" cy="0"/>
          <a:chOff x="0" y="0"/>
          <a:chExt cx="0" cy="0"/>
        </a:xfrm>
      </p:grpSpPr>
      <p:sp>
        <p:nvSpPr>
          <p:cNvPr id="56" name="Shape 56"/>
          <p:cNvSpPr/>
          <p:nvPr/>
        </p:nvSpPr>
        <p:spPr>
          <a:xfrm>
            <a:off x="-75" y="5045700"/>
            <a:ext cx="9144000" cy="97800"/>
          </a:xfrm>
          <a:prstGeom prst="rect">
            <a:avLst/>
          </a:prstGeom>
          <a:solidFill>
            <a:schemeClr val="lt2"/>
          </a:solidFill>
          <a:ln>
            <a:noFill/>
          </a:ln>
        </p:spPr>
        <p:txBody>
          <a:bodyPr anchorCtr="0" anchor="ctr" bIns="91425" lIns="91425" rIns="91425" tIns="91425">
            <a:noAutofit/>
          </a:bodyPr>
          <a:lstStyle/>
          <a:p>
            <a:pPr lvl="0">
              <a:spcBef>
                <a:spcPts val="0"/>
              </a:spcBef>
              <a:buNone/>
            </a:pPr>
            <a:r>
              <a:t/>
            </a:r>
            <a:endParaRPr/>
          </a:p>
        </p:txBody>
      </p:sp>
      <p:sp>
        <p:nvSpPr>
          <p:cNvPr id="57" name="Shape 57"/>
          <p:cNvSpPr txBox="1"/>
          <p:nvPr>
            <p:ph type="title"/>
          </p:nvPr>
        </p:nvSpPr>
        <p:spPr>
          <a:xfrm>
            <a:off x="311700" y="1304850"/>
            <a:ext cx="8520599" cy="1538399"/>
          </a:xfrm>
          <a:prstGeom prst="rect">
            <a:avLst/>
          </a:prstGeom>
        </p:spPr>
        <p:txBody>
          <a:bodyPr anchorCtr="0" anchor="ctr" bIns="91425" lIns="91425" rIns="91425" tIns="91425"/>
          <a:lstStyle>
            <a:lvl1pPr lvl="0" algn="ctr">
              <a:spcBef>
                <a:spcPts val="0"/>
              </a:spcBef>
              <a:buClr>
                <a:schemeClr val="accent3"/>
              </a:buClr>
              <a:buSzPct val="100000"/>
              <a:defRPr sz="13000">
                <a:solidFill>
                  <a:schemeClr val="accent3"/>
                </a:solidFill>
              </a:defRPr>
            </a:lvl1pPr>
            <a:lvl2pPr lvl="1" algn="ctr">
              <a:spcBef>
                <a:spcPts val="0"/>
              </a:spcBef>
              <a:buClr>
                <a:schemeClr val="accent3"/>
              </a:buClr>
              <a:buSzPct val="100000"/>
              <a:defRPr sz="13000">
                <a:solidFill>
                  <a:schemeClr val="accent3"/>
                </a:solidFill>
              </a:defRPr>
            </a:lvl2pPr>
            <a:lvl3pPr lvl="2" algn="ctr">
              <a:spcBef>
                <a:spcPts val="0"/>
              </a:spcBef>
              <a:buClr>
                <a:schemeClr val="accent3"/>
              </a:buClr>
              <a:buSzPct val="100000"/>
              <a:defRPr sz="13000">
                <a:solidFill>
                  <a:schemeClr val="accent3"/>
                </a:solidFill>
              </a:defRPr>
            </a:lvl3pPr>
            <a:lvl4pPr lvl="3" algn="ctr">
              <a:spcBef>
                <a:spcPts val="0"/>
              </a:spcBef>
              <a:buClr>
                <a:schemeClr val="accent3"/>
              </a:buClr>
              <a:buSzPct val="100000"/>
              <a:defRPr sz="13000">
                <a:solidFill>
                  <a:schemeClr val="accent3"/>
                </a:solidFill>
              </a:defRPr>
            </a:lvl4pPr>
            <a:lvl5pPr lvl="4" algn="ctr">
              <a:spcBef>
                <a:spcPts val="0"/>
              </a:spcBef>
              <a:buClr>
                <a:schemeClr val="accent3"/>
              </a:buClr>
              <a:buSzPct val="100000"/>
              <a:defRPr sz="13000">
                <a:solidFill>
                  <a:schemeClr val="accent3"/>
                </a:solidFill>
              </a:defRPr>
            </a:lvl5pPr>
            <a:lvl6pPr lvl="5" algn="ctr">
              <a:spcBef>
                <a:spcPts val="0"/>
              </a:spcBef>
              <a:buClr>
                <a:schemeClr val="accent3"/>
              </a:buClr>
              <a:buSzPct val="100000"/>
              <a:defRPr sz="13000">
                <a:solidFill>
                  <a:schemeClr val="accent3"/>
                </a:solidFill>
              </a:defRPr>
            </a:lvl6pPr>
            <a:lvl7pPr lvl="6" algn="ctr">
              <a:spcBef>
                <a:spcPts val="0"/>
              </a:spcBef>
              <a:buClr>
                <a:schemeClr val="accent3"/>
              </a:buClr>
              <a:buSzPct val="100000"/>
              <a:defRPr sz="13000">
                <a:solidFill>
                  <a:schemeClr val="accent3"/>
                </a:solidFill>
              </a:defRPr>
            </a:lvl7pPr>
            <a:lvl8pPr lvl="7" algn="ctr">
              <a:spcBef>
                <a:spcPts val="0"/>
              </a:spcBef>
              <a:buClr>
                <a:schemeClr val="accent3"/>
              </a:buClr>
              <a:buSzPct val="100000"/>
              <a:defRPr sz="13000">
                <a:solidFill>
                  <a:schemeClr val="accent3"/>
                </a:solidFill>
              </a:defRPr>
            </a:lvl8pPr>
            <a:lvl9pPr lvl="8" algn="ctr">
              <a:spcBef>
                <a:spcPts val="0"/>
              </a:spcBef>
              <a:buClr>
                <a:schemeClr val="accent3"/>
              </a:buClr>
              <a:buSzPct val="100000"/>
              <a:defRPr sz="13000">
                <a:solidFill>
                  <a:schemeClr val="accent3"/>
                </a:solidFill>
              </a:defRPr>
            </a:lvl9pPr>
          </a:lstStyle>
          <a:p/>
        </p:txBody>
      </p:sp>
      <p:sp>
        <p:nvSpPr>
          <p:cNvPr id="58" name="Shape 58"/>
          <p:cNvSpPr txBox="1"/>
          <p:nvPr>
            <p:ph idx="1" type="body"/>
          </p:nvPr>
        </p:nvSpPr>
        <p:spPr>
          <a:xfrm>
            <a:off x="311700" y="2995650"/>
            <a:ext cx="8520599" cy="1071599"/>
          </a:xfrm>
          <a:prstGeom prst="rect">
            <a:avLst/>
          </a:prstGeom>
        </p:spPr>
        <p:txBody>
          <a:bodyPr anchorCtr="0" anchor="t" bIns="91425" lIns="91425" rIns="91425" tIns="91425"/>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p:txBody>
      </p:sp>
      <p:sp>
        <p:nvSpPr>
          <p:cNvPr id="59" name="Shape 59"/>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Blank">
    <p:spTree>
      <p:nvGrpSpPr>
        <p:cNvPr id="60" name="Shape 60"/>
        <p:cNvGrpSpPr/>
        <p:nvPr/>
      </p:nvGrpSpPr>
      <p:grpSpPr>
        <a:xfrm>
          <a:off x="0" y="0"/>
          <a:ext cx="0" cy="0"/>
          <a:chOff x="0" y="0"/>
          <a:chExt cx="0" cy="0"/>
        </a:xfrm>
      </p:grpSpPr>
      <p:sp>
        <p:nvSpPr>
          <p:cNvPr id="61" name="Shape 61"/>
          <p:cNvSpPr txBox="1"/>
          <p:nvPr>
            <p:ph idx="12" type="sldNum"/>
          </p:nvPr>
        </p:nvSpPr>
        <p:spPr>
          <a:xfrm>
            <a:off x="8472457" y="4663216"/>
            <a:ext cx="548699" cy="393600"/>
          </a:xfrm>
          <a:prstGeom prst="rect">
            <a:avLst/>
          </a:prstGeom>
        </p:spPr>
        <p:txBody>
          <a:bodyPr anchorCtr="0" anchor="ctr" bIns="91425" lIns="91425" rIns="91425" tIns="91425">
            <a:noAutofit/>
          </a:bodyPr>
          <a:lstStyle/>
          <a:p>
            <a:pPr lvl="0">
              <a:spcBef>
                <a:spcPts val="0"/>
              </a:spcBef>
              <a:buNone/>
            </a:pPr>
            <a:fld id="{00000000-1234-1234-1234-123412341234}" type="slidenum">
              <a:rPr lang="en"/>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5" name="Shape 5"/>
        <p:cNvGrpSpPr/>
        <p:nvPr/>
      </p:nvGrpSpPr>
      <p:grpSpPr>
        <a:xfrm>
          <a:off x="0" y="0"/>
          <a:ext cx="0" cy="0"/>
          <a:chOff x="0" y="0"/>
          <a:chExt cx="0" cy="0"/>
        </a:xfrm>
      </p:grpSpPr>
      <p:sp>
        <p:nvSpPr>
          <p:cNvPr id="6" name="Shape 6"/>
          <p:cNvSpPr txBox="1"/>
          <p:nvPr>
            <p:ph type="title"/>
          </p:nvPr>
        </p:nvSpPr>
        <p:spPr>
          <a:xfrm>
            <a:off x="311700" y="445025"/>
            <a:ext cx="8520599" cy="707399"/>
          </a:xfrm>
          <a:prstGeom prst="rect">
            <a:avLst/>
          </a:prstGeom>
          <a:noFill/>
          <a:ln>
            <a:noFill/>
          </a:ln>
        </p:spPr>
        <p:txBody>
          <a:bodyPr anchorCtr="0" anchor="t" bIns="91425" lIns="91425" rIns="91425" tIns="91425"/>
          <a:lstStyle>
            <a:lvl1pPr lvl="0">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1pPr>
            <a:lvl2pPr lvl="1">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2pPr>
            <a:lvl3pPr lvl="2">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3pPr>
            <a:lvl4pPr lvl="3">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4pPr>
            <a:lvl5pPr lvl="4">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5pPr>
            <a:lvl6pPr lvl="5">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6pPr>
            <a:lvl7pPr lvl="6">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7pPr>
            <a:lvl8pPr lvl="7">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8pPr>
            <a:lvl9pPr lvl="8">
              <a:spcBef>
                <a:spcPts val="0"/>
              </a:spcBef>
              <a:buClr>
                <a:schemeClr val="accent1"/>
              </a:buClr>
              <a:buSzPct val="1000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Shape 7"/>
          <p:cNvSpPr txBox="1"/>
          <p:nvPr>
            <p:ph idx="1" type="body"/>
          </p:nvPr>
        </p:nvSpPr>
        <p:spPr>
          <a:xfrm>
            <a:off x="311700" y="1266325"/>
            <a:ext cx="8520599" cy="3302700"/>
          </a:xfrm>
          <a:prstGeom prst="rect">
            <a:avLst/>
          </a:prstGeom>
          <a:noFill/>
          <a:ln>
            <a:noFill/>
          </a:ln>
        </p:spPr>
        <p:txBody>
          <a:bodyPr anchorCtr="0" anchor="t" bIns="91425" lIns="91425" rIns="91425" tIns="91425"/>
          <a:lstStyle>
            <a:lvl1pPr lvl="0">
              <a:lnSpc>
                <a:spcPct val="115000"/>
              </a:lnSpc>
              <a:spcBef>
                <a:spcPts val="0"/>
              </a:spcBef>
              <a:spcAft>
                <a:spcPts val="1600"/>
              </a:spcAft>
              <a:buClr>
                <a:schemeClr val="dk2"/>
              </a:buClr>
              <a:buSzPct val="100000"/>
              <a:buFont typeface="Open Sans"/>
              <a:defRPr sz="1800">
                <a:solidFill>
                  <a:schemeClr val="dk2"/>
                </a:solidFill>
                <a:latin typeface="Open Sans"/>
                <a:ea typeface="Open Sans"/>
                <a:cs typeface="Open Sans"/>
                <a:sym typeface="Open Sans"/>
              </a:defRPr>
            </a:lvl1pPr>
            <a:lvl2pPr lvl="1">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2pPr>
            <a:lvl3pPr lvl="2">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3pPr>
            <a:lvl4pPr lvl="3">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4pPr>
            <a:lvl5pPr lvl="4">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5pPr>
            <a:lvl6pPr lvl="5">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6pPr>
            <a:lvl7pPr lvl="6">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7pPr>
            <a:lvl8pPr lvl="7">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8pPr>
            <a:lvl9pPr lvl="8">
              <a:lnSpc>
                <a:spcPct val="115000"/>
              </a:lnSpc>
              <a:spcBef>
                <a:spcPts val="0"/>
              </a:spcBef>
              <a:spcAft>
                <a:spcPts val="1600"/>
              </a:spcAft>
              <a:buClr>
                <a:schemeClr val="dk2"/>
              </a:buClr>
              <a:buFont typeface="Open Sans"/>
              <a:defRPr>
                <a:solidFill>
                  <a:schemeClr val="dk2"/>
                </a:solidFill>
                <a:latin typeface="Open Sans"/>
                <a:ea typeface="Open Sans"/>
                <a:cs typeface="Open Sans"/>
                <a:sym typeface="Open Sans"/>
              </a:defRPr>
            </a:lvl9pPr>
          </a:lstStyle>
          <a:p/>
        </p:txBody>
      </p:sp>
      <p:sp>
        <p:nvSpPr>
          <p:cNvPr id="8" name="Shape 8"/>
          <p:cNvSpPr txBox="1"/>
          <p:nvPr>
            <p:ph idx="12" type="sldNum"/>
          </p:nvPr>
        </p:nvSpPr>
        <p:spPr>
          <a:xfrm>
            <a:off x="8472457" y="4663216"/>
            <a:ext cx="548699" cy="393600"/>
          </a:xfrm>
          <a:prstGeom prst="rect">
            <a:avLst/>
          </a:prstGeom>
          <a:noFill/>
          <a:ln>
            <a:noFill/>
          </a:ln>
        </p:spPr>
        <p:txBody>
          <a:bodyPr anchorCtr="0" anchor="ctr" bIns="91425" lIns="91425" rIns="91425" tIns="91425">
            <a:noAutofit/>
          </a:bodyPr>
          <a:lstStyle/>
          <a:p>
            <a:pPr lvl="0" algn="r">
              <a:spcBef>
                <a:spcPts val="0"/>
              </a:spcBef>
              <a:buNone/>
            </a:pPr>
            <a:fld id="{00000000-1234-1234-1234-123412341234}" type="slidenum">
              <a:rPr lang="en" sz="1000">
                <a:solidFill>
                  <a:schemeClr val="dk2"/>
                </a:solidFill>
                <a:latin typeface="Open Sans"/>
                <a:ea typeface="Open Sans"/>
                <a:cs typeface="Open Sans"/>
                <a:sym typeface="Open Sans"/>
              </a:rPr>
              <a:t>‹#›</a:t>
            </a:fld>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0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0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00.jpg"/><Relationship Id="rId4" Type="http://schemas.openxmlformats.org/officeDocument/2006/relationships/image" Target="../media/image0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03.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65" name="Shape 65"/>
        <p:cNvGrpSpPr/>
        <p:nvPr/>
      </p:nvGrpSpPr>
      <p:grpSpPr>
        <a:xfrm>
          <a:off x="0" y="0"/>
          <a:ext cx="0" cy="0"/>
          <a:chOff x="0" y="0"/>
          <a:chExt cx="0" cy="0"/>
        </a:xfrm>
      </p:grpSpPr>
      <p:sp>
        <p:nvSpPr>
          <p:cNvPr id="66" name="Shape 66"/>
          <p:cNvSpPr txBox="1"/>
          <p:nvPr>
            <p:ph type="ctrTitle"/>
          </p:nvPr>
        </p:nvSpPr>
        <p:spPr>
          <a:xfrm>
            <a:off x="1004150" y="1751764"/>
            <a:ext cx="7136700" cy="1022399"/>
          </a:xfrm>
          <a:prstGeom prst="rect">
            <a:avLst/>
          </a:prstGeom>
        </p:spPr>
        <p:txBody>
          <a:bodyPr anchorCtr="0" anchor="b" bIns="91425" lIns="91425" rIns="91425" tIns="91425">
            <a:noAutofit/>
          </a:bodyPr>
          <a:lstStyle/>
          <a:p>
            <a:pPr lvl="0">
              <a:spcBef>
                <a:spcPts val="0"/>
              </a:spcBef>
              <a:buNone/>
            </a:pPr>
            <a:r>
              <a:rPr lang="en"/>
              <a:t>Persona</a:t>
            </a:r>
          </a:p>
        </p:txBody>
      </p:sp>
      <p:sp>
        <p:nvSpPr>
          <p:cNvPr id="67" name="Shape 67"/>
          <p:cNvSpPr txBox="1"/>
          <p:nvPr>
            <p:ph idx="1" type="subTitle"/>
          </p:nvPr>
        </p:nvSpPr>
        <p:spPr>
          <a:xfrm>
            <a:off x="2137225" y="2850039"/>
            <a:ext cx="4870499" cy="792600"/>
          </a:xfrm>
          <a:prstGeom prst="rect">
            <a:avLst/>
          </a:prstGeom>
        </p:spPr>
        <p:txBody>
          <a:bodyPr anchorCtr="0" anchor="t" bIns="91425" lIns="91425" rIns="91425" tIns="91425">
            <a:noAutofit/>
          </a:bodyPr>
          <a:lstStyle/>
          <a:p>
            <a:pPr lvl="0">
              <a:spcBef>
                <a:spcPts val="0"/>
              </a:spcBef>
              <a:buNone/>
            </a:pPr>
            <a:r>
              <a:rPr lang="en"/>
              <a:t>Week Two</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1" name="Shape 71"/>
        <p:cNvGrpSpPr/>
        <p:nvPr/>
      </p:nvGrpSpPr>
      <p:grpSpPr>
        <a:xfrm>
          <a:off x="0" y="0"/>
          <a:ext cx="0" cy="0"/>
          <a:chOff x="0" y="0"/>
          <a:chExt cx="0" cy="0"/>
        </a:xfrm>
      </p:grpSpPr>
      <p:sp>
        <p:nvSpPr>
          <p:cNvPr id="72" name="Shape 72"/>
          <p:cNvSpPr txBox="1"/>
          <p:nvPr>
            <p:ph type="title"/>
          </p:nvPr>
        </p:nvSpPr>
        <p:spPr>
          <a:xfrm>
            <a:off x="311700" y="445025"/>
            <a:ext cx="8520599" cy="707399"/>
          </a:xfrm>
          <a:prstGeom prst="rect">
            <a:avLst/>
          </a:prstGeom>
        </p:spPr>
        <p:txBody>
          <a:bodyPr anchorCtr="0" anchor="t" bIns="91425" lIns="91425" rIns="91425" tIns="91425">
            <a:noAutofit/>
          </a:bodyPr>
          <a:lstStyle/>
          <a:p>
            <a:pPr lvl="0" rtl="0">
              <a:spcBef>
                <a:spcPts val="0"/>
              </a:spcBef>
              <a:buNone/>
            </a:pPr>
            <a:r>
              <a:rPr lang="en"/>
              <a:t>New Coder: Ryan</a:t>
            </a:r>
          </a:p>
        </p:txBody>
      </p:sp>
      <p:sp>
        <p:nvSpPr>
          <p:cNvPr id="73" name="Shape 73"/>
          <p:cNvSpPr txBox="1"/>
          <p:nvPr>
            <p:ph idx="1" type="body"/>
          </p:nvPr>
        </p:nvSpPr>
        <p:spPr>
          <a:xfrm>
            <a:off x="311700" y="3384250"/>
            <a:ext cx="3999899" cy="1194899"/>
          </a:xfrm>
          <a:prstGeom prst="rect">
            <a:avLst/>
          </a:prstGeom>
        </p:spPr>
        <p:txBody>
          <a:bodyPr anchorCtr="0" anchor="t" bIns="91425" lIns="91425" rIns="91425" tIns="91425">
            <a:noAutofit/>
          </a:bodyPr>
          <a:lstStyle/>
          <a:p>
            <a:pPr lvl="0" rtl="0">
              <a:lnSpc>
                <a:spcPct val="100000"/>
              </a:lnSpc>
              <a:spcBef>
                <a:spcPts val="0"/>
              </a:spcBef>
              <a:buNone/>
            </a:pPr>
            <a:r>
              <a:rPr lang="en" sz="1000"/>
              <a:t>Name: Ryan</a:t>
            </a:r>
          </a:p>
          <a:p>
            <a:pPr lvl="0" rtl="0">
              <a:lnSpc>
                <a:spcPct val="100000"/>
              </a:lnSpc>
              <a:spcBef>
                <a:spcPts val="0"/>
              </a:spcBef>
              <a:buNone/>
            </a:pPr>
            <a:r>
              <a:rPr lang="en" sz="1000"/>
              <a:t>Age: 24</a:t>
            </a:r>
          </a:p>
          <a:p>
            <a:pPr lvl="0" rtl="0">
              <a:lnSpc>
                <a:spcPct val="100000"/>
              </a:lnSpc>
              <a:spcBef>
                <a:spcPts val="0"/>
              </a:spcBef>
              <a:buNone/>
            </a:pPr>
            <a:r>
              <a:rPr lang="en" sz="1000"/>
              <a:t>Major: Computer Science</a:t>
            </a:r>
          </a:p>
        </p:txBody>
      </p:sp>
      <p:sp>
        <p:nvSpPr>
          <p:cNvPr id="74" name="Shape 74"/>
          <p:cNvSpPr txBox="1"/>
          <p:nvPr>
            <p:ph idx="2" type="body"/>
          </p:nvPr>
        </p:nvSpPr>
        <p:spPr>
          <a:xfrm>
            <a:off x="4832400" y="1266175"/>
            <a:ext cx="3999899" cy="3302700"/>
          </a:xfrm>
          <a:prstGeom prst="rect">
            <a:avLst/>
          </a:prstGeom>
        </p:spPr>
        <p:txBody>
          <a:bodyPr anchorCtr="0" anchor="t" bIns="91425" lIns="91425" rIns="91425" tIns="91425">
            <a:noAutofit/>
          </a:bodyPr>
          <a:lstStyle/>
          <a:p>
            <a:pPr lvl="0" rtl="0">
              <a:spcBef>
                <a:spcPts val="0"/>
              </a:spcBef>
              <a:buNone/>
            </a:pPr>
            <a:r>
              <a:rPr lang="en" sz="1000"/>
              <a:t>Ryan came from a humanity background. After college, he worked for two years in a local business. In his first job, he had the opportunity to work with several developers. He wanted to communicate better with his co-workers, so he started to teach himself basic coding with some online materials. Ryan found himself actually interested in coding, and then decided to pursue a higher degree in CS. He got admitted to one of the CS program in CMU. He was excited but also a little bit  worried, because he knew little about formal CS education.</a:t>
            </a:r>
          </a:p>
          <a:p>
            <a:pPr lvl="0" rtl="0">
              <a:spcBef>
                <a:spcPts val="0"/>
              </a:spcBef>
              <a:buNone/>
            </a:pPr>
            <a:r>
              <a:rPr lang="en" sz="1000"/>
              <a:t>Since he taught himself a little bit before coming back to school, he knows how to get answers and helps from online communities. This could be one of his great advantages, but if used in a wrong way, it could also be one of the biggest obstacles for him. Sometimes, he doesn’t know which code he could borrow, and which he couldn’t.</a:t>
            </a:r>
          </a:p>
        </p:txBody>
      </p:sp>
      <p:pic>
        <p:nvPicPr>
          <p:cNvPr id="75" name="Shape 75"/>
          <p:cNvPicPr preferRelativeResize="0"/>
          <p:nvPr/>
        </p:nvPicPr>
        <p:blipFill rotWithShape="1">
          <a:blip r:embed="rId3">
            <a:alphaModFix/>
          </a:blip>
          <a:srcRect b="0" l="0" r="0" t="0"/>
          <a:stretch/>
        </p:blipFill>
        <p:spPr>
          <a:xfrm>
            <a:off x="311700" y="1225225"/>
            <a:ext cx="3999900" cy="1999964"/>
          </a:xfrm>
          <a:prstGeom prst="rect">
            <a:avLst/>
          </a:prstGeom>
          <a:noFill/>
          <a:ln>
            <a:noFill/>
          </a:ln>
        </p:spPr>
      </p:pic>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79" name="Shape 79"/>
        <p:cNvGrpSpPr/>
        <p:nvPr/>
      </p:nvGrpSpPr>
      <p:grpSpPr>
        <a:xfrm>
          <a:off x="0" y="0"/>
          <a:ext cx="0" cy="0"/>
          <a:chOff x="0" y="0"/>
          <a:chExt cx="0" cy="0"/>
        </a:xfrm>
      </p:grpSpPr>
      <p:sp>
        <p:nvSpPr>
          <p:cNvPr id="80" name="Shape 80"/>
          <p:cNvSpPr txBox="1"/>
          <p:nvPr>
            <p:ph type="title"/>
          </p:nvPr>
        </p:nvSpPr>
        <p:spPr>
          <a:xfrm>
            <a:off x="311700" y="445025"/>
            <a:ext cx="8520599" cy="707399"/>
          </a:xfrm>
          <a:prstGeom prst="rect">
            <a:avLst/>
          </a:prstGeom>
        </p:spPr>
        <p:txBody>
          <a:bodyPr anchorCtr="0" anchor="t" bIns="91425" lIns="91425" rIns="91425" tIns="91425">
            <a:noAutofit/>
          </a:bodyPr>
          <a:lstStyle/>
          <a:p>
            <a:pPr lvl="0">
              <a:spcBef>
                <a:spcPts val="0"/>
              </a:spcBef>
              <a:buNone/>
            </a:pPr>
            <a:r>
              <a:rPr lang="en"/>
              <a:t>Culture learner: Julia</a:t>
            </a:r>
          </a:p>
        </p:txBody>
      </p:sp>
      <p:sp>
        <p:nvSpPr>
          <p:cNvPr id="81" name="Shape 81"/>
          <p:cNvSpPr txBox="1"/>
          <p:nvPr>
            <p:ph idx="1" type="body"/>
          </p:nvPr>
        </p:nvSpPr>
        <p:spPr>
          <a:xfrm>
            <a:off x="311700" y="3285350"/>
            <a:ext cx="3999899" cy="1283399"/>
          </a:xfrm>
          <a:prstGeom prst="rect">
            <a:avLst/>
          </a:prstGeom>
        </p:spPr>
        <p:txBody>
          <a:bodyPr anchorCtr="0" anchor="t" bIns="91425" lIns="91425" rIns="91425" tIns="91425">
            <a:noAutofit/>
          </a:bodyPr>
          <a:lstStyle/>
          <a:p>
            <a:pPr lvl="0" rtl="0">
              <a:spcBef>
                <a:spcPts val="0"/>
              </a:spcBef>
              <a:buNone/>
            </a:pPr>
            <a:r>
              <a:rPr lang="en" sz="1000"/>
              <a:t>Name: Julia</a:t>
            </a:r>
          </a:p>
          <a:p>
            <a:pPr lvl="0" rtl="0">
              <a:spcBef>
                <a:spcPts val="0"/>
              </a:spcBef>
              <a:buNone/>
            </a:pPr>
            <a:r>
              <a:rPr lang="en" sz="1000"/>
              <a:t>Age: 21</a:t>
            </a:r>
          </a:p>
          <a:p>
            <a:pPr lvl="0">
              <a:spcBef>
                <a:spcPts val="0"/>
              </a:spcBef>
              <a:buNone/>
            </a:pPr>
            <a:r>
              <a:rPr lang="en" sz="1000"/>
              <a:t>Major: Humanity</a:t>
            </a:r>
          </a:p>
        </p:txBody>
      </p:sp>
      <p:sp>
        <p:nvSpPr>
          <p:cNvPr id="82" name="Shape 82"/>
          <p:cNvSpPr txBox="1"/>
          <p:nvPr>
            <p:ph idx="2" type="body"/>
          </p:nvPr>
        </p:nvSpPr>
        <p:spPr>
          <a:xfrm>
            <a:off x="4832400" y="1266175"/>
            <a:ext cx="3999899" cy="3302700"/>
          </a:xfrm>
          <a:prstGeom prst="rect">
            <a:avLst/>
          </a:prstGeom>
        </p:spPr>
        <p:txBody>
          <a:bodyPr anchorCtr="0" anchor="t" bIns="91425" lIns="91425" rIns="91425" tIns="91425">
            <a:noAutofit/>
          </a:bodyPr>
          <a:lstStyle/>
          <a:p>
            <a:pPr lvl="0" rtl="0">
              <a:spcBef>
                <a:spcPts val="0"/>
              </a:spcBef>
              <a:buNone/>
            </a:pPr>
            <a:r>
              <a:rPr lang="en" sz="1000"/>
              <a:t>Julia comes to CMU as an international student. She also comes right after undergrad. Struggling with language and culture challenges, Julia finds graduate study a lot more stressful than what she expected. She knows several friends from her undergrad college, and she feels relaxed with these friends. </a:t>
            </a:r>
          </a:p>
          <a:p>
            <a:pPr lvl="0">
              <a:spcBef>
                <a:spcPts val="0"/>
              </a:spcBef>
              <a:buNone/>
            </a:pPr>
            <a:r>
              <a:rPr lang="en" sz="1000"/>
              <a:t>The biggest challenge for Julia is dealing with attributions and citations. In her home country, borrowing other’s work is completely normal. She thinks there might be a different requirement here in the US, but she has no idea what exactly that is. When she has a question, she would turn to her friends from her country for help. However, her friends are no experts.</a:t>
            </a:r>
          </a:p>
        </p:txBody>
      </p:sp>
      <p:pic>
        <p:nvPicPr>
          <p:cNvPr id="83" name="Shape 83"/>
          <p:cNvPicPr preferRelativeResize="0"/>
          <p:nvPr/>
        </p:nvPicPr>
        <p:blipFill rotWithShape="1">
          <a:blip r:embed="rId3">
            <a:alphaModFix/>
          </a:blip>
          <a:srcRect b="30109" l="0" r="0" t="0"/>
          <a:stretch/>
        </p:blipFill>
        <p:spPr>
          <a:xfrm>
            <a:off x="311700" y="1266175"/>
            <a:ext cx="3999900" cy="1863724"/>
          </a:xfrm>
          <a:prstGeom prst="rect">
            <a:avLst/>
          </a:prstGeom>
          <a:noFill/>
          <a:ln>
            <a:noFill/>
          </a:ln>
        </p:spPr>
      </p:pic>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87" name="Shape 87"/>
        <p:cNvGrpSpPr/>
        <p:nvPr/>
      </p:nvGrpSpPr>
      <p:grpSpPr>
        <a:xfrm>
          <a:off x="0" y="0"/>
          <a:ext cx="0" cy="0"/>
          <a:chOff x="0" y="0"/>
          <a:chExt cx="0" cy="0"/>
        </a:xfrm>
      </p:grpSpPr>
      <p:sp>
        <p:nvSpPr>
          <p:cNvPr id="88" name="Shape 88"/>
          <p:cNvSpPr txBox="1"/>
          <p:nvPr>
            <p:ph type="title"/>
          </p:nvPr>
        </p:nvSpPr>
        <p:spPr>
          <a:xfrm>
            <a:off x="311700" y="445025"/>
            <a:ext cx="8520599" cy="707399"/>
          </a:xfrm>
          <a:prstGeom prst="rect">
            <a:avLst/>
          </a:prstGeom>
        </p:spPr>
        <p:txBody>
          <a:bodyPr anchorCtr="0" anchor="t" bIns="91425" lIns="91425" rIns="91425" tIns="91425">
            <a:noAutofit/>
          </a:bodyPr>
          <a:lstStyle/>
          <a:p>
            <a:pPr lvl="0" rtl="0">
              <a:spcBef>
                <a:spcPts val="0"/>
              </a:spcBef>
              <a:buNone/>
            </a:pPr>
            <a:r>
              <a:rPr lang="en"/>
              <a:t>Returning Professional: Catherine </a:t>
            </a:r>
          </a:p>
        </p:txBody>
      </p:sp>
      <p:sp>
        <p:nvSpPr>
          <p:cNvPr id="89" name="Shape 89"/>
          <p:cNvSpPr txBox="1"/>
          <p:nvPr>
            <p:ph idx="1" type="body"/>
          </p:nvPr>
        </p:nvSpPr>
        <p:spPr>
          <a:xfrm>
            <a:off x="311700" y="3462000"/>
            <a:ext cx="3999899" cy="1106700"/>
          </a:xfrm>
          <a:prstGeom prst="rect">
            <a:avLst/>
          </a:prstGeom>
        </p:spPr>
        <p:txBody>
          <a:bodyPr anchorCtr="0" anchor="t" bIns="91425" lIns="91425" rIns="91425" tIns="91425">
            <a:noAutofit/>
          </a:bodyPr>
          <a:lstStyle/>
          <a:p>
            <a:pPr lvl="0" rtl="0">
              <a:spcBef>
                <a:spcPts val="0"/>
              </a:spcBef>
              <a:buNone/>
            </a:pPr>
            <a:r>
              <a:rPr lang="en" sz="1000"/>
              <a:t>Name: Catherine</a:t>
            </a:r>
          </a:p>
          <a:p>
            <a:pPr lvl="0" rtl="0">
              <a:spcBef>
                <a:spcPts val="0"/>
              </a:spcBef>
              <a:buNone/>
            </a:pPr>
            <a:r>
              <a:rPr lang="en" sz="1000"/>
              <a:t>Age: 29</a:t>
            </a:r>
          </a:p>
          <a:p>
            <a:pPr lvl="0" rtl="0">
              <a:spcBef>
                <a:spcPts val="0"/>
              </a:spcBef>
              <a:buNone/>
            </a:pPr>
            <a:r>
              <a:rPr lang="en" sz="1000"/>
              <a:t>Major: Business</a:t>
            </a:r>
          </a:p>
        </p:txBody>
      </p:sp>
      <p:sp>
        <p:nvSpPr>
          <p:cNvPr id="90" name="Shape 90"/>
          <p:cNvSpPr txBox="1"/>
          <p:nvPr>
            <p:ph idx="2" type="body"/>
          </p:nvPr>
        </p:nvSpPr>
        <p:spPr>
          <a:xfrm>
            <a:off x="4832400" y="1266175"/>
            <a:ext cx="3999899" cy="3302700"/>
          </a:xfrm>
          <a:prstGeom prst="rect">
            <a:avLst/>
          </a:prstGeom>
        </p:spPr>
        <p:txBody>
          <a:bodyPr anchorCtr="0" anchor="t" bIns="91425" lIns="91425" rIns="91425" tIns="91425">
            <a:noAutofit/>
          </a:bodyPr>
          <a:lstStyle/>
          <a:p>
            <a:pPr lvl="0" rtl="0">
              <a:spcBef>
                <a:spcPts val="0"/>
              </a:spcBef>
              <a:buNone/>
            </a:pPr>
            <a:r>
              <a:rPr lang="en" sz="1000"/>
              <a:t>Catherine worked in a business company for a couple of years. Her boss wanted her to lead an office in another city, and sponsored her for an MBA degree in CMU. </a:t>
            </a:r>
          </a:p>
          <a:p>
            <a:pPr lvl="0" rtl="0">
              <a:spcBef>
                <a:spcPts val="0"/>
              </a:spcBef>
              <a:buNone/>
            </a:pPr>
            <a:r>
              <a:rPr lang="en" sz="1000"/>
              <a:t>As a business major student, there are lots of socializing activities. Catherine is super active in those events, because she knows that that is one of the biggest benefit she could get from business school. However, spending lots of time socializing sometimes pushes her to the edge. Catherine feels the pressure that she has to have good grades to return the trust of her boss, but this strong desire sometimes blinds her.</a:t>
            </a:r>
          </a:p>
        </p:txBody>
      </p:sp>
      <p:pic>
        <p:nvPicPr>
          <p:cNvPr id="91" name="Shape 91"/>
          <p:cNvPicPr preferRelativeResize="0"/>
          <p:nvPr/>
        </p:nvPicPr>
        <p:blipFill rotWithShape="1">
          <a:blip r:embed="rId3">
            <a:alphaModFix/>
          </a:blip>
          <a:srcRect b="30109" l="0" r="0" t="0"/>
          <a:stretch/>
        </p:blipFill>
        <p:spPr>
          <a:xfrm>
            <a:off x="311700" y="1266175"/>
            <a:ext cx="3999900" cy="1863724"/>
          </a:xfrm>
          <a:prstGeom prst="rect">
            <a:avLst/>
          </a:prstGeom>
          <a:noFill/>
          <a:ln>
            <a:noFill/>
          </a:ln>
        </p:spPr>
      </p:pic>
      <p:pic>
        <p:nvPicPr>
          <p:cNvPr id="92" name="Shape 92"/>
          <p:cNvPicPr preferRelativeResize="0"/>
          <p:nvPr/>
        </p:nvPicPr>
        <p:blipFill rotWithShape="1">
          <a:blip r:embed="rId4">
            <a:alphaModFix/>
          </a:blip>
          <a:srcRect b="6866" l="0" r="0" t="17427"/>
          <a:stretch/>
        </p:blipFill>
        <p:spPr>
          <a:xfrm>
            <a:off x="311700" y="1266175"/>
            <a:ext cx="3999900" cy="2019176"/>
          </a:xfrm>
          <a:prstGeom prst="rect">
            <a:avLst/>
          </a:prstGeom>
          <a:noFill/>
          <a:ln>
            <a:noFill/>
          </a:ln>
        </p:spPr>
      </p:pic>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96" name="Shape 96"/>
        <p:cNvGrpSpPr/>
        <p:nvPr/>
      </p:nvGrpSpPr>
      <p:grpSpPr>
        <a:xfrm>
          <a:off x="0" y="0"/>
          <a:ext cx="0" cy="0"/>
          <a:chOff x="0" y="0"/>
          <a:chExt cx="0" cy="0"/>
        </a:xfrm>
      </p:grpSpPr>
      <p:sp>
        <p:nvSpPr>
          <p:cNvPr id="97" name="Shape 97"/>
          <p:cNvSpPr txBox="1"/>
          <p:nvPr>
            <p:ph type="title"/>
          </p:nvPr>
        </p:nvSpPr>
        <p:spPr>
          <a:xfrm>
            <a:off x="311700" y="445025"/>
            <a:ext cx="8520599" cy="707399"/>
          </a:xfrm>
          <a:prstGeom prst="rect">
            <a:avLst/>
          </a:prstGeom>
        </p:spPr>
        <p:txBody>
          <a:bodyPr anchorCtr="0" anchor="t" bIns="91425" lIns="91425" rIns="91425" tIns="91425">
            <a:noAutofit/>
          </a:bodyPr>
          <a:lstStyle/>
          <a:p>
            <a:pPr lvl="0" rtl="0">
              <a:spcBef>
                <a:spcPts val="0"/>
              </a:spcBef>
              <a:buNone/>
            </a:pPr>
            <a:r>
              <a:rPr lang="en"/>
              <a:t>Relationship Truster: Dylan </a:t>
            </a:r>
          </a:p>
        </p:txBody>
      </p:sp>
      <p:sp>
        <p:nvSpPr>
          <p:cNvPr id="98" name="Shape 98"/>
          <p:cNvSpPr txBox="1"/>
          <p:nvPr>
            <p:ph idx="1" type="body"/>
          </p:nvPr>
        </p:nvSpPr>
        <p:spPr>
          <a:xfrm>
            <a:off x="311700" y="3462000"/>
            <a:ext cx="3999899" cy="1106700"/>
          </a:xfrm>
          <a:prstGeom prst="rect">
            <a:avLst/>
          </a:prstGeom>
        </p:spPr>
        <p:txBody>
          <a:bodyPr anchorCtr="0" anchor="t" bIns="91425" lIns="91425" rIns="91425" tIns="91425">
            <a:noAutofit/>
          </a:bodyPr>
          <a:lstStyle/>
          <a:p>
            <a:pPr lvl="0" rtl="0">
              <a:spcBef>
                <a:spcPts val="0"/>
              </a:spcBef>
              <a:buNone/>
            </a:pPr>
            <a:r>
              <a:rPr lang="en" sz="1000"/>
              <a:t>Name: Dylan</a:t>
            </a:r>
          </a:p>
          <a:p>
            <a:pPr lvl="0" rtl="0">
              <a:spcBef>
                <a:spcPts val="0"/>
              </a:spcBef>
              <a:buNone/>
            </a:pPr>
            <a:r>
              <a:rPr lang="en" sz="1000"/>
              <a:t>Age: 23</a:t>
            </a:r>
          </a:p>
          <a:p>
            <a:pPr lvl="0" rtl="0">
              <a:spcBef>
                <a:spcPts val="0"/>
              </a:spcBef>
              <a:buNone/>
            </a:pPr>
            <a:r>
              <a:rPr lang="en" sz="1000"/>
              <a:t>Major: Computer Science</a:t>
            </a:r>
          </a:p>
        </p:txBody>
      </p:sp>
      <p:sp>
        <p:nvSpPr>
          <p:cNvPr id="99" name="Shape 99"/>
          <p:cNvSpPr txBox="1"/>
          <p:nvPr>
            <p:ph idx="2" type="body"/>
          </p:nvPr>
        </p:nvSpPr>
        <p:spPr>
          <a:xfrm>
            <a:off x="4832400" y="1266175"/>
            <a:ext cx="3999899" cy="3302700"/>
          </a:xfrm>
          <a:prstGeom prst="rect">
            <a:avLst/>
          </a:prstGeom>
        </p:spPr>
        <p:txBody>
          <a:bodyPr anchorCtr="0" anchor="t" bIns="91425" lIns="91425" rIns="91425" tIns="91425">
            <a:noAutofit/>
          </a:bodyPr>
          <a:lstStyle/>
          <a:p>
            <a:pPr lvl="0" rtl="0">
              <a:spcBef>
                <a:spcPts val="0"/>
              </a:spcBef>
              <a:buNone/>
            </a:pPr>
            <a:r>
              <a:rPr lang="en" sz="1000"/>
              <a:t>Dylan is a smart and out-going guy. He has so many good buddies, and he loves helping people. He usually never says no to his friends, but when it comes to academic life, he knows that he shouldn’t give his friends any inappropriate help.</a:t>
            </a:r>
          </a:p>
          <a:p>
            <a:pPr lvl="0" rtl="0">
              <a:spcBef>
                <a:spcPts val="0"/>
              </a:spcBef>
              <a:buNone/>
            </a:pPr>
            <a:r>
              <a:rPr lang="en" sz="1000"/>
              <a:t>First year in grad school, Dylan met this pretty girl in his class and the girl became his girlfriend. Since they are in the same program, they often have same assignments. Dylan usually will help his girlfriend by answering questions and inspiring her when she is stucked. There are also certain moments when the deadline is just too close, and he is too busy with other assignments. He would just give his answers to his girlfriend for reference, and trust her judgement.</a:t>
            </a:r>
          </a:p>
        </p:txBody>
      </p:sp>
      <p:pic>
        <p:nvPicPr>
          <p:cNvPr id="100" name="Shape 100"/>
          <p:cNvPicPr preferRelativeResize="0"/>
          <p:nvPr/>
        </p:nvPicPr>
        <p:blipFill>
          <a:blip r:embed="rId3">
            <a:alphaModFix/>
          </a:blip>
          <a:stretch>
            <a:fillRect/>
          </a:stretch>
        </p:blipFill>
        <p:spPr>
          <a:xfrm>
            <a:off x="311700" y="1266162"/>
            <a:ext cx="3999900" cy="1999950"/>
          </a:xfrm>
          <a:prstGeom prst="rect">
            <a:avLst/>
          </a:prstGeom>
          <a:noFill/>
          <a:ln>
            <a:noFill/>
          </a:ln>
        </p:spPr>
      </p:pic>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